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5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9BBCC3-7572-44C0-8971-9728AB8AC24E}" type="datetimeFigureOut">
              <a:rPr lang="en-US" smtClean="0"/>
              <a:t>11/16/2012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0E79D5-8F2B-487F-AA51-56365514397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0E79D5-8F2B-487F-AA51-563655143978}" type="slidenum">
              <a:rPr lang="en-US" smtClean="0"/>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428BDD-63CF-470C-B75A-E9E5690F3107}" type="datetimeFigureOut">
              <a:rPr lang="en-US" smtClean="0"/>
              <a:t>11/16/2012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2DCE2-76C5-4EDF-9EF2-CB44D38BA01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28BDD-63CF-470C-B75A-E9E5690F3107}" type="datetimeFigureOut">
              <a:rPr lang="en-US" smtClean="0"/>
              <a:t>11/16/2012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2DCE2-76C5-4EDF-9EF2-CB44D38BA01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28BDD-63CF-470C-B75A-E9E5690F3107}" type="datetimeFigureOut">
              <a:rPr lang="en-US" smtClean="0"/>
              <a:t>11/16/2012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2DCE2-76C5-4EDF-9EF2-CB44D38BA01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28BDD-63CF-470C-B75A-E9E5690F3107}" type="datetimeFigureOut">
              <a:rPr lang="en-US" smtClean="0"/>
              <a:t>11/16/2012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2DCE2-76C5-4EDF-9EF2-CB44D38BA01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428BDD-63CF-470C-B75A-E9E5690F3107}" type="datetimeFigureOut">
              <a:rPr lang="en-US" smtClean="0"/>
              <a:t>11/16/2012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2DCE2-76C5-4EDF-9EF2-CB44D38BA01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428BDD-63CF-470C-B75A-E9E5690F3107}" type="datetimeFigureOut">
              <a:rPr lang="en-US" smtClean="0"/>
              <a:t>11/16/2012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2DCE2-76C5-4EDF-9EF2-CB44D38BA01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428BDD-63CF-470C-B75A-E9E5690F3107}" type="datetimeFigureOut">
              <a:rPr lang="en-US" smtClean="0"/>
              <a:t>11/16/2012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22DCE2-76C5-4EDF-9EF2-CB44D38BA01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428BDD-63CF-470C-B75A-E9E5690F3107}" type="datetimeFigureOut">
              <a:rPr lang="en-US" smtClean="0"/>
              <a:t>11/16/2012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22DCE2-76C5-4EDF-9EF2-CB44D38BA01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428BDD-63CF-470C-B75A-E9E5690F3107}" type="datetimeFigureOut">
              <a:rPr lang="en-US" smtClean="0"/>
              <a:t>11/16/2012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22DCE2-76C5-4EDF-9EF2-CB44D38BA01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428BDD-63CF-470C-B75A-E9E5690F3107}" type="datetimeFigureOut">
              <a:rPr lang="en-US" smtClean="0"/>
              <a:t>11/16/2012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2DCE2-76C5-4EDF-9EF2-CB44D38BA01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428BDD-63CF-470C-B75A-E9E5690F3107}" type="datetimeFigureOut">
              <a:rPr lang="en-US" smtClean="0"/>
              <a:t>11/16/2012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2DCE2-76C5-4EDF-9EF2-CB44D38BA01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428BDD-63CF-470C-B75A-E9E5690F3107}" type="datetimeFigureOut">
              <a:rPr lang="en-US" smtClean="0"/>
              <a:t>11/16/2012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22DCE2-76C5-4EDF-9EF2-CB44D38BA01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hiyak@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p>
            <a:r>
              <a:rPr lang="en-US" dirty="0" smtClean="0">
                <a:solidFill>
                  <a:srgbClr val="FFFF00"/>
                </a:solidFill>
                <a:latin typeface="Times New Roman" pitchFamily="18" charset="0"/>
                <a:cs typeface="Times New Roman" pitchFamily="18" charset="0"/>
              </a:rPr>
              <a:t>What is</a:t>
            </a:r>
            <a:br>
              <a:rPr lang="en-US" dirty="0" smtClean="0">
                <a:solidFill>
                  <a:srgbClr val="FFFF00"/>
                </a:solidFill>
                <a:latin typeface="Times New Roman" pitchFamily="18" charset="0"/>
                <a:cs typeface="Times New Roman" pitchFamily="18" charset="0"/>
              </a:rPr>
            </a:br>
            <a:r>
              <a:rPr lang="en-US" dirty="0" smtClean="0">
                <a:solidFill>
                  <a:srgbClr val="FFFF00"/>
                </a:solidFill>
                <a:latin typeface="Times New Roman" pitchFamily="18" charset="0"/>
                <a:cs typeface="Times New Roman" pitchFamily="18" charset="0"/>
              </a:rPr>
              <a:t>MACROBIOTICS?</a:t>
            </a:r>
            <a:endParaRPr lang="en-US" dirty="0">
              <a:solidFill>
                <a:srgbClr val="FFFF00"/>
              </a:solidFill>
              <a:latin typeface="Times New Roman" pitchFamily="18" charset="0"/>
              <a:cs typeface="Times New Roman" pitchFamily="18" charset="0"/>
            </a:endParaRPr>
          </a:p>
        </p:txBody>
      </p:sp>
      <p:sp>
        <p:nvSpPr>
          <p:cNvPr id="3" name="Subtitle 2"/>
          <p:cNvSpPr>
            <a:spLocks noGrp="1"/>
          </p:cNvSpPr>
          <p:nvPr>
            <p:ph type="subTitle" idx="1"/>
          </p:nvPr>
        </p:nvSpPr>
        <p:spPr>
          <a:xfrm>
            <a:off x="1371600" y="3124200"/>
            <a:ext cx="6400800" cy="2514600"/>
          </a:xfrm>
        </p:spPr>
        <p:txBody>
          <a:bodyPr>
            <a:normAutofit fontScale="92500" lnSpcReduction="10000"/>
          </a:bodyPr>
          <a:lstStyle/>
          <a:p>
            <a:r>
              <a:rPr lang="en-US" dirty="0" err="1" smtClean="0">
                <a:solidFill>
                  <a:schemeClr val="bg1"/>
                </a:solidFill>
                <a:latin typeface="Times New Roman" pitchFamily="18" charset="0"/>
                <a:cs typeface="Times New Roman" pitchFamily="18" charset="0"/>
              </a:rPr>
              <a:t>Phiya</a:t>
            </a:r>
            <a:r>
              <a:rPr lang="en-US" dirty="0" smtClean="0">
                <a:solidFill>
                  <a:schemeClr val="bg1"/>
                </a:solidFill>
                <a:latin typeface="Times New Roman" pitchFamily="18" charset="0"/>
                <a:cs typeface="Times New Roman" pitchFamily="18" charset="0"/>
              </a:rPr>
              <a:t> </a:t>
            </a:r>
            <a:r>
              <a:rPr lang="en-US" dirty="0" err="1" smtClean="0">
                <a:solidFill>
                  <a:schemeClr val="bg1"/>
                </a:solidFill>
                <a:latin typeface="Times New Roman" pitchFamily="18" charset="0"/>
                <a:cs typeface="Times New Roman" pitchFamily="18" charset="0"/>
              </a:rPr>
              <a:t>Kushi</a:t>
            </a:r>
            <a:endParaRPr lang="en-US" dirty="0" smtClean="0">
              <a:solidFill>
                <a:schemeClr val="bg1"/>
              </a:solidFill>
              <a:latin typeface="Times New Roman" pitchFamily="18" charset="0"/>
              <a:cs typeface="Times New Roman" pitchFamily="18" charset="0"/>
            </a:endParaRPr>
          </a:p>
          <a:p>
            <a:r>
              <a:rPr lang="en-US" sz="2000" dirty="0" smtClean="0">
                <a:solidFill>
                  <a:schemeClr val="bg1"/>
                </a:solidFill>
                <a:latin typeface="Times New Roman" pitchFamily="18" charset="0"/>
                <a:cs typeface="Times New Roman" pitchFamily="18" charset="0"/>
              </a:rPr>
              <a:t>November 2012</a:t>
            </a:r>
          </a:p>
          <a:p>
            <a:r>
              <a:rPr lang="en-US" sz="2000" dirty="0" smtClean="0">
                <a:solidFill>
                  <a:schemeClr val="bg1"/>
                </a:solidFill>
                <a:latin typeface="Times New Roman" pitchFamily="18" charset="0"/>
                <a:cs typeface="Times New Roman" pitchFamily="18" charset="0"/>
              </a:rPr>
              <a:t>Moscow, Russia</a:t>
            </a:r>
          </a:p>
          <a:p>
            <a:endParaRPr lang="en-US" sz="2000" dirty="0">
              <a:solidFill>
                <a:schemeClr val="bg1"/>
              </a:solidFill>
              <a:latin typeface="Times New Roman" pitchFamily="18" charset="0"/>
              <a:cs typeface="Times New Roman" pitchFamily="18" charset="0"/>
            </a:endParaRPr>
          </a:p>
          <a:p>
            <a:r>
              <a:rPr lang="en-US" sz="2000" dirty="0" smtClean="0">
                <a:solidFill>
                  <a:schemeClr val="bg1"/>
                </a:solidFill>
                <a:latin typeface="Times New Roman" pitchFamily="18" charset="0"/>
                <a:cs typeface="Times New Roman" pitchFamily="18" charset="0"/>
                <a:hlinkClick r:id="rId2"/>
              </a:rPr>
              <a:t>phiyak@gmail.com</a:t>
            </a:r>
            <a:endParaRPr lang="en-US" sz="2000" dirty="0" smtClean="0">
              <a:solidFill>
                <a:schemeClr val="bg1"/>
              </a:solidFill>
              <a:latin typeface="Times New Roman" pitchFamily="18" charset="0"/>
              <a:cs typeface="Times New Roman" pitchFamily="18" charset="0"/>
            </a:endParaRPr>
          </a:p>
          <a:p>
            <a:r>
              <a:rPr lang="en-US" sz="2000" dirty="0" smtClean="0">
                <a:solidFill>
                  <a:schemeClr val="bg1"/>
                </a:solidFill>
                <a:latin typeface="Times New Roman" pitchFamily="18" charset="0"/>
                <a:cs typeface="Times New Roman" pitchFamily="18" charset="0"/>
              </a:rPr>
              <a:t>Facebook.com/</a:t>
            </a:r>
            <a:r>
              <a:rPr lang="en-US" sz="2000" dirty="0" err="1" smtClean="0">
                <a:solidFill>
                  <a:schemeClr val="bg1"/>
                </a:solidFill>
                <a:latin typeface="Times New Roman" pitchFamily="18" charset="0"/>
                <a:cs typeface="Times New Roman" pitchFamily="18" charset="0"/>
              </a:rPr>
              <a:t>phiya</a:t>
            </a:r>
            <a:endParaRPr lang="en-US" sz="2000" dirty="0" smtClean="0">
              <a:solidFill>
                <a:schemeClr val="bg1"/>
              </a:solidFill>
              <a:latin typeface="Times New Roman" pitchFamily="18" charset="0"/>
              <a:cs typeface="Times New Roman" pitchFamily="18" charset="0"/>
            </a:endParaRPr>
          </a:p>
          <a:p>
            <a:r>
              <a:rPr lang="en-US" sz="2000" dirty="0" smtClean="0">
                <a:solidFill>
                  <a:schemeClr val="bg1"/>
                </a:solidFill>
                <a:latin typeface="Times New Roman" pitchFamily="18" charset="0"/>
                <a:cs typeface="Times New Roman" pitchFamily="18" charset="0"/>
              </a:rPr>
              <a:t>Phiyakushi.com</a:t>
            </a:r>
            <a:endParaRPr lang="en-US" sz="20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imes New Roman" pitchFamily="18" charset="0"/>
                <a:cs typeface="Times New Roman" pitchFamily="18" charset="0"/>
              </a:rPr>
              <a:t>Macrobiotics is:</a:t>
            </a:r>
            <a:endParaRPr lang="en-US"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indent="0">
              <a:buNone/>
            </a:pPr>
            <a:r>
              <a:rPr lang="en-US" dirty="0" smtClean="0">
                <a:solidFill>
                  <a:srgbClr val="FFFF00"/>
                </a:solidFill>
                <a:latin typeface="Times New Roman" pitchFamily="18" charset="0"/>
                <a:cs typeface="Times New Roman" pitchFamily="18" charset="0"/>
              </a:rPr>
              <a:t>Macro-biology</a:t>
            </a:r>
            <a:r>
              <a:rPr lang="en-US" dirty="0" smtClean="0">
                <a:solidFill>
                  <a:schemeClr val="bg1"/>
                </a:solidFill>
                <a:latin typeface="Times New Roman" pitchFamily="18" charset="0"/>
                <a:cs typeface="Times New Roman" pitchFamily="18" charset="0"/>
              </a:rPr>
              <a:t> is the study of our lives and the dynamic relationship that we have between ourselves and our universe including the foods we eat, the lifestyles we lead and the environments in which we live.  </a:t>
            </a:r>
          </a:p>
          <a:p>
            <a:pPr indent="0">
              <a:buNone/>
            </a:pPr>
            <a:endParaRPr lang="en-US" dirty="0">
              <a:solidFill>
                <a:schemeClr val="bg1"/>
              </a:solidFill>
              <a:latin typeface="Times New Roman" pitchFamily="18" charset="0"/>
              <a:cs typeface="Times New Roman" pitchFamily="18" charset="0"/>
            </a:endParaRPr>
          </a:p>
          <a:p>
            <a:pPr indent="0">
              <a:buNone/>
            </a:pPr>
            <a:r>
              <a:rPr lang="en-US" dirty="0" smtClean="0">
                <a:solidFill>
                  <a:srgbClr val="FFFF00"/>
                </a:solidFill>
                <a:latin typeface="Times New Roman" pitchFamily="18" charset="0"/>
                <a:cs typeface="Times New Roman" pitchFamily="18" charset="0"/>
              </a:rPr>
              <a:t>Macrobiotics</a:t>
            </a:r>
            <a:r>
              <a:rPr lang="en-US" dirty="0" smtClean="0">
                <a:solidFill>
                  <a:schemeClr val="bg1"/>
                </a:solidFill>
                <a:latin typeface="Times New Roman" pitchFamily="18" charset="0"/>
                <a:cs typeface="Times New Roman" pitchFamily="18" charset="0"/>
              </a:rPr>
              <a:t> is the practice of applying life lessons learned through  </a:t>
            </a:r>
            <a:r>
              <a:rPr lang="en-US" i="1" dirty="0" smtClean="0">
                <a:solidFill>
                  <a:srgbClr val="FFFF00"/>
                </a:solidFill>
                <a:latin typeface="Times New Roman" pitchFamily="18" charset="0"/>
                <a:cs typeface="Times New Roman" pitchFamily="18" charset="0"/>
              </a:rPr>
              <a:t>Macro-biology</a:t>
            </a:r>
            <a:r>
              <a:rPr lang="en-US" dirty="0" smtClean="0">
                <a:solidFill>
                  <a:schemeClr val="bg1"/>
                </a:solidFill>
                <a:latin typeface="Times New Roman" pitchFamily="18" charset="0"/>
                <a:cs typeface="Times New Roman" pitchFamily="18" charset="0"/>
              </a:rPr>
              <a:t> and involves ongoing self-reflection and objective exploration of the changing dynamic universe in which we live.</a:t>
            </a:r>
            <a:endParaRPr lang="en-US"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imes New Roman" pitchFamily="18" charset="0"/>
                <a:cs typeface="Times New Roman" pitchFamily="18" charset="0"/>
              </a:rPr>
              <a:t>The Purpose of Macrobiotics</a:t>
            </a:r>
            <a:endParaRPr lang="en-US"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indent="0">
              <a:buNone/>
            </a:pPr>
            <a:r>
              <a:rPr lang="en-US" dirty="0" smtClean="0">
                <a:solidFill>
                  <a:schemeClr val="bg1"/>
                </a:solidFill>
                <a:latin typeface="Times New Roman" pitchFamily="18" charset="0"/>
                <a:cs typeface="Times New Roman" pitchFamily="18" charset="0"/>
              </a:rPr>
              <a:t>The purpose of </a:t>
            </a:r>
            <a:r>
              <a:rPr lang="en-US" dirty="0" smtClean="0">
                <a:solidFill>
                  <a:srgbClr val="FFFF00"/>
                </a:solidFill>
                <a:latin typeface="Times New Roman" pitchFamily="18" charset="0"/>
                <a:cs typeface="Times New Roman" pitchFamily="18" charset="0"/>
              </a:rPr>
              <a:t>Macrobiotics</a:t>
            </a:r>
            <a:r>
              <a:rPr lang="en-US" dirty="0" smtClean="0">
                <a:solidFill>
                  <a:schemeClr val="bg1"/>
                </a:solidFill>
                <a:latin typeface="Times New Roman" pitchFamily="18" charset="0"/>
                <a:cs typeface="Times New Roman" pitchFamily="18" charset="0"/>
              </a:rPr>
              <a:t>, as a daily life practice, includes improved well-being, longevity, happiness, peace and harmony with the natural environment.</a:t>
            </a:r>
            <a:endParaRPr lang="en-US"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imes New Roman" pitchFamily="18" charset="0"/>
                <a:cs typeface="Times New Roman" pitchFamily="18" charset="0"/>
              </a:rPr>
              <a:t>Perception vs. Intention</a:t>
            </a:r>
            <a:endParaRPr lang="en-US"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3086</TotalTime>
  <Words>116</Words>
  <Application>Microsoft Office PowerPoint</Application>
  <PresentationFormat>On-screen Show (4:3)</PresentationFormat>
  <Paragraphs>16</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What is MACROBIOTICS?</vt:lpstr>
      <vt:lpstr>Macrobiotics is:</vt:lpstr>
      <vt:lpstr>The Purpose of Macrobiotics</vt:lpstr>
      <vt:lpstr>Perception vs. Intention</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MACROBIOTICS?</dc:title>
  <dc:creator>Phiya</dc:creator>
  <cp:lastModifiedBy>Phiya</cp:lastModifiedBy>
  <cp:revision>305</cp:revision>
  <dcterms:created xsi:type="dcterms:W3CDTF">2012-11-16T19:54:55Z</dcterms:created>
  <dcterms:modified xsi:type="dcterms:W3CDTF">2012-11-18T23:21:01Z</dcterms:modified>
</cp:coreProperties>
</file>